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3" d="100"/>
          <a:sy n="163" d="100"/>
        </p:scale>
        <p:origin x="174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A127-1353-431B-874E-C614F1C88770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06D0-93F8-4E24-9EC5-5262C6FDFD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313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A127-1353-431B-874E-C614F1C88770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06D0-93F8-4E24-9EC5-5262C6FDFD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78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A127-1353-431B-874E-C614F1C88770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06D0-93F8-4E24-9EC5-5262C6FDFD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007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A127-1353-431B-874E-C614F1C88770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06D0-93F8-4E24-9EC5-5262C6FDFD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7149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A127-1353-431B-874E-C614F1C88770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06D0-93F8-4E24-9EC5-5262C6FDFD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53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A127-1353-431B-874E-C614F1C88770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06D0-93F8-4E24-9EC5-5262C6FDFD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2145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A127-1353-431B-874E-C614F1C88770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06D0-93F8-4E24-9EC5-5262C6FDFD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6933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A127-1353-431B-874E-C614F1C88770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06D0-93F8-4E24-9EC5-5262C6FDFD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4683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A127-1353-431B-874E-C614F1C88770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06D0-93F8-4E24-9EC5-5262C6FDFD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8737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A127-1353-431B-874E-C614F1C88770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06D0-93F8-4E24-9EC5-5262C6FDFD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8921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7A127-1353-431B-874E-C614F1C88770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06D0-93F8-4E24-9EC5-5262C6FDFD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975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7A127-1353-431B-874E-C614F1C88770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E06D0-93F8-4E24-9EC5-5262C6FDFDA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2560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/>
              <a:t>pc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9BA79A7-3948-DB76-6C74-37B7EED0CE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2863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</dc:title>
  <dc:creator>Rob</dc:creator>
  <cp:lastModifiedBy>videorent vr</cp:lastModifiedBy>
  <cp:revision>2</cp:revision>
  <dcterms:created xsi:type="dcterms:W3CDTF">2019-02-17T12:22:30Z</dcterms:created>
  <dcterms:modified xsi:type="dcterms:W3CDTF">2024-05-22T06:41:28Z</dcterms:modified>
</cp:coreProperties>
</file>